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71" r:id="rId6"/>
    <p:sldId id="263" r:id="rId7"/>
    <p:sldId id="262" r:id="rId8"/>
    <p:sldId id="264" r:id="rId9"/>
    <p:sldId id="265" r:id="rId10"/>
    <p:sldId id="266" r:id="rId11"/>
    <p:sldId id="270" r:id="rId12"/>
    <p:sldId id="272" r:id="rId13"/>
    <p:sldId id="268" r:id="rId14"/>
    <p:sldId id="269" r:id="rId15"/>
    <p:sldId id="259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2F8CD-9749-465D-BEE5-F31B4EBC0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26741A-D78F-B2B1-1B08-B6CAAA69B4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CDC8D5-3521-5D7F-6A3D-4AE477FAE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32B12D-1082-667E-CC95-DCDE59F8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C3FAF8-8245-658A-EB73-0F82E7A6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C6A32F-00F6-97FB-0DB9-5237DBB0C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5C56777-7E5D-CDD8-7574-85DEA5A4C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9DDBBC-4FE7-64FE-9608-0C82D91D0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DA7E21-678E-96F7-2566-2D5B4A8A5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E7A60-8886-88E6-CA46-11EFB9BA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10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39A3141-41DC-26CC-D331-0C22BE7AB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4A8DCA-0A7B-478C-B983-6F08E9BB5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8F0755-5B20-C9C0-D003-AC8B6F1B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695AF4-BE2C-DC50-066A-43DE86E6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C2C4B0-305B-FA62-1144-20E356CF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7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79A0D-91BE-0208-320B-653EACBA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0B83A7-7879-50B4-95DF-2AAE1DFDA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C5A540-2A76-1C89-15EB-7409330BA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D3E9BD-D206-D3D4-FF7F-24BEA8D6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4A7E99-7E7E-06E3-5364-792670EB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98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A8B32F-E084-6F6C-CC47-75B017027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705D69-068C-F4A4-7A43-880E9558D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336145-B821-11A4-D533-E77A48D7C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AF1B56-91E0-0BF0-BDFD-0711D2A2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85C145-5082-B7BD-78A7-D191C85A5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25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03866-E2C7-C5A6-D8E4-B4E19AEB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EC09AE-2A94-5FD8-939C-9C48C488F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D4E435-0BD4-06A2-22F0-2236E8A0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D1EEBE-8663-FC54-2F9F-166A6D5C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5A0A9E-CB2F-2644-5DEB-B9813851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09A474-C0F5-DD11-21A2-E9A9574D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78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5A55A-4A89-E5FC-AB42-48A73B718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35225F-21AE-A26D-DA44-17A83B07F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1DD944-2D59-F2FB-76FC-FE58C9366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DE70F4A-D3C9-0D28-7181-CF372E3CA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F3B3A85-EF7C-2A31-03D2-A4D7CDE96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E8A2B4E-50A4-3F66-E31E-59205369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41F9F7B-1064-B3D2-1FF3-4DD2B238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67793A5-54B1-F355-BA01-EB69BA9D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88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94DA9-8AC4-3FBA-5DC5-C2CB52C0B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C31FC5-47DA-D12E-7190-2E64DF007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8B5099-3CFE-3A5A-4444-44B73E39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248BC1-8C03-D037-9ACF-C6785738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29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0869AFF-5917-318F-A572-222A30C3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308E8ED-C919-39D4-D588-2A435ED6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99179A-4228-2454-21ED-9643E7558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922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6DA62-940E-E6D3-2CEF-E663119B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77D0D3-4E41-054B-1DA1-28786C320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3347008-8A2B-163E-A7A3-52626DB22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BD80F6-78FD-A1DA-86BC-51252A48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9BBAFF-C862-80B6-4372-67222B2D6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50E48D-0324-BD03-4D25-6FADD350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49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1420FB-C2EF-97A1-91B8-2A16D63A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A304875-524B-0228-F43E-D36D17A56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21CEC4-39F5-5B79-D805-1CCD33907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896713-9307-FDF8-9505-B3B6046C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EAA11E4-7CF2-73A2-28A0-24B6E7D0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4CF271-8FBA-3D96-6556-42081FBC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543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5BFC4F9-174D-ECA8-5D35-C8B9A019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2DFE99-C230-3CE8-D87D-8F30422E1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DFD9B3-9A88-9252-3900-06DC8FD6D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C2653E-6845-45F1-B759-4538EEE85BE3}" type="datetimeFigureOut">
              <a:rPr lang="cs-CZ" smtClean="0"/>
              <a:t>23.06.2026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E53D74-ADC6-5FA9-7FB1-9AF1B7862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570639-092F-987A-3165-C9246A0AC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5DD884-851B-4D42-9968-01160AFBC3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11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soba, která vytváří těsto na bochník">
            <a:extLst>
              <a:ext uri="{FF2B5EF4-FFF2-40B4-BE49-F238E27FC236}">
                <a16:creationId xmlns:a16="http://schemas.microsoft.com/office/drawing/2014/main" id="{14336686-1D01-2F2D-5362-A941E67CDA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421FD76-D4C6-79B2-42C4-94FDA9FF4D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Cesta chleba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ACEC1C-DEA5-04E8-8EF8-5A808B9F0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Ukončení projektu v Malešově</a:t>
            </a:r>
          </a:p>
        </p:txBody>
      </p:sp>
    </p:spTree>
    <p:extLst>
      <p:ext uri="{BB962C8B-B14F-4D97-AF65-F5344CB8AC3E}">
        <p14:creationId xmlns:p14="http://schemas.microsoft.com/office/powerpoint/2010/main" val="257372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34959-8140-9F1F-2DEF-446DC790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cs-CZ" sz="3000"/>
              <a:t>Každá skupina byla přiřazena k nějakému stanovišti.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126C621-3774-12E1-8F42-99525F80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18" r="6267"/>
          <a:stretch>
            <a:fillRect/>
          </a:stretch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04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ečení, osoba, Lidská tvář, muž&#10;&#10;Obsah generovaný pomocí AI může být nesprávný.">
            <a:extLst>
              <a:ext uri="{FF2B5EF4-FFF2-40B4-BE49-F238E27FC236}">
                <a16:creationId xmlns:a16="http://schemas.microsoft.com/office/drawing/2014/main" id="{136CD976-5519-C526-C7BD-7ADABD35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75" r="-2" b="29638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Obrázek 2" descr="Obsah obrázku osoba, oblečení, lidé, muž&#10;&#10;Obsah generovaný pomocí AI může být nesprávný.">
            <a:extLst>
              <a:ext uri="{FF2B5EF4-FFF2-40B4-BE49-F238E27FC236}">
                <a16:creationId xmlns:a16="http://schemas.microsoft.com/office/drawing/2014/main" id="{1D7D328B-6A5C-3FE4-9BFD-E76F9E296C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553" r="-2" b="14060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5B4228C-8E95-DBAE-FD02-E8CCE6818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latin typeface="+mj-lt"/>
                <a:ea typeface="+mj-ea"/>
                <a:cs typeface="+mj-cs"/>
              </a:rPr>
              <a:t>Na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jednom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stanovišti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jsme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podle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postupu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připravovali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těsto,na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dirty="0"/>
              <a:t>druhém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jsme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dirty="0"/>
              <a:t>šlehali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dirty="0" err="1"/>
              <a:t>máslo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dirty="0" err="1"/>
              <a:t>třetím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jsme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z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předem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připraveného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dirty="0" err="1"/>
              <a:t>těsta</a:t>
            </a:r>
            <a:r>
              <a:rPr lang="en-US" sz="2600" dirty="0"/>
              <a:t> </a:t>
            </a:r>
            <a:r>
              <a:rPr lang="en-US" sz="2600" dirty="0" err="1"/>
              <a:t>pletli</a:t>
            </a:r>
            <a:r>
              <a:rPr lang="en-US" sz="2600" dirty="0"/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pečivo</a:t>
            </a:r>
            <a:r>
              <a:rPr lang="en-US" sz="2600" dirty="0"/>
              <a:t>,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čtvrtém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jsme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tvořili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dirty="0" err="1"/>
              <a:t>plakát</a:t>
            </a:r>
            <a:r>
              <a:rPr lang="en-US" sz="2600" dirty="0"/>
              <a:t> Cesta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latin typeface="+mj-lt"/>
                <a:ea typeface="+mj-ea"/>
                <a:cs typeface="+mj-cs"/>
              </a:rPr>
              <a:t>chleba</a:t>
            </a:r>
            <a:r>
              <a:rPr lang="en-US" sz="2600" kern="1200" dirty="0">
                <a:latin typeface="+mj-lt"/>
                <a:ea typeface="+mj-ea"/>
                <a:cs typeface="+mj-cs"/>
              </a:rPr>
              <a:t> </a:t>
            </a:r>
            <a:endParaRPr lang="en-US" sz="2600" kern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750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02F65-DE49-F5A1-9746-FBE39505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 vyhřáté peci jsme upekli vlastnoručně upletené pečivo.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6FA36B4-C2BD-8E31-5E59-DDAAD15A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581691" y="2343850"/>
            <a:ext cx="5406154" cy="40569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40474A6-1584-8BB9-12F9-F258C5E77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792" y="609600"/>
            <a:ext cx="5927079" cy="444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8C62FB-E15F-5923-F712-28DC331CCA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5436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184F721-BA29-0225-A8E2-9BA976A88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Cesta chleba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3DB93A-E5D0-EC46-66DF-88655D55A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 dirty="0"/>
              <a:t>Ještě horké pečivo se pomazalo olivovým olejem a vlastním máslem.</a:t>
            </a:r>
          </a:p>
        </p:txBody>
      </p:sp>
    </p:spTree>
    <p:extLst>
      <p:ext uri="{BB962C8B-B14F-4D97-AF65-F5344CB8AC3E}">
        <p14:creationId xmlns:p14="http://schemas.microsoft.com/office/powerpoint/2010/main" val="384651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A05D42E-7A79-EBB0-0AED-BA0A03B5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t="5260" b="41548"/>
          <a:stretch>
            <a:fillRect/>
          </a:stretch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E1462BB-C0E8-3BC5-2B69-6390674C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Cesta chleba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4ACB5A-17D8-4D93-D397-9D9901CD6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/>
              <a:t>Potom se všichni nacpali.Bylo to výborné.</a:t>
            </a:r>
          </a:p>
        </p:txBody>
      </p:sp>
    </p:spTree>
    <p:extLst>
      <p:ext uri="{BB962C8B-B14F-4D97-AF65-F5344CB8AC3E}">
        <p14:creationId xmlns:p14="http://schemas.microsoft.com/office/powerpoint/2010/main" val="517554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ABE22B6-B281-9476-9760-4A158655D2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rcRect b="5436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C702DC-49B7-A363-E910-F14B9123C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Cesta chleba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A21C29-55C5-EDF0-73E8-D9EC53FE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/>
              <a:t>Poté jsme se sebrali,a šly jsme na vlak kterým,jsme jeli zpátky do školy na oběd.</a:t>
            </a:r>
          </a:p>
        </p:txBody>
      </p:sp>
    </p:spTree>
    <p:extLst>
      <p:ext uri="{BB962C8B-B14F-4D97-AF65-F5344CB8AC3E}">
        <p14:creationId xmlns:p14="http://schemas.microsoft.com/office/powerpoint/2010/main" val="960635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02F23-7108-470F-82B2-80D85EF70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4400" y="685800"/>
            <a:ext cx="4631266" cy="2392363"/>
          </a:xfrm>
        </p:spPr>
        <p:txBody>
          <a:bodyPr>
            <a:normAutofit fontScale="90000"/>
          </a:bodyPr>
          <a:lstStyle/>
          <a:p>
            <a:r>
              <a:rPr lang="cs-CZ" dirty="0"/>
              <a:t>Ráno jsme se sešli u školy a šli jsme na vlak.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648AFC-B295-4160-AA34-8BE4981DC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85000" cy="52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99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90F54-7C50-4B72-A696-FBB73CED5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425" y="583007"/>
            <a:ext cx="4413816" cy="2003800"/>
          </a:xfrm>
        </p:spPr>
        <p:txBody>
          <a:bodyPr/>
          <a:lstStyle/>
          <a:p>
            <a:r>
              <a:rPr lang="cs-CZ" dirty="0"/>
              <a:t>Jeli jsme do Malešova.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11F5905-D224-4F8A-ADDF-EB2E2B2A9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5099" cy="4351338"/>
          </a:xfrm>
        </p:spPr>
      </p:pic>
    </p:spTree>
    <p:extLst>
      <p:ext uri="{BB962C8B-B14F-4D97-AF65-F5344CB8AC3E}">
        <p14:creationId xmlns:p14="http://schemas.microsoft.com/office/powerpoint/2010/main" val="3182100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A78D9-9A7D-469C-92B1-6E529FE2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6903" y="348192"/>
            <a:ext cx="3279794" cy="2996141"/>
          </a:xfrm>
        </p:spPr>
        <p:txBody>
          <a:bodyPr/>
          <a:lstStyle/>
          <a:p>
            <a:r>
              <a:rPr lang="cs-CZ" dirty="0"/>
              <a:t>A tam jsme se sešli s Monikou a Robinem.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012CCA1-684D-4058-B804-3E497CC7E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5099" cy="4351338"/>
          </a:xfrm>
        </p:spPr>
      </p:pic>
    </p:spTree>
    <p:extLst>
      <p:ext uri="{BB962C8B-B14F-4D97-AF65-F5344CB8AC3E}">
        <p14:creationId xmlns:p14="http://schemas.microsoft.com/office/powerpoint/2010/main" val="1484903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09687-24ED-EEE6-BCF9-457EDF79A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Potom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šli</a:t>
            </a:r>
            <a:r>
              <a:rPr lang="en-US" dirty="0"/>
              <a:t> </a:t>
            </a:r>
            <a:r>
              <a:rPr lang="en-US" dirty="0" err="1"/>
              <a:t>městem</a:t>
            </a:r>
            <a:r>
              <a:rPr lang="en-US" dirty="0"/>
              <a:t>, </a:t>
            </a:r>
            <a:r>
              <a:rPr lang="en-US" dirty="0" err="1"/>
              <a:t>potom</a:t>
            </a:r>
            <a:r>
              <a:rPr lang="en-US" dirty="0"/>
              <a:t> </a:t>
            </a:r>
            <a:r>
              <a:rPr lang="en-US" dirty="0" err="1"/>
              <a:t>kolem</a:t>
            </a:r>
            <a:br>
              <a:rPr lang="en-US" dirty="0"/>
            </a:br>
            <a:r>
              <a:rPr lang="en-US" dirty="0"/>
              <a:t>pole a </a:t>
            </a:r>
            <a:r>
              <a:rPr lang="en-US" dirty="0" err="1"/>
              <a:t>lesa</a:t>
            </a:r>
            <a:r>
              <a:rPr lang="en-US" dirty="0"/>
              <a:t> </a:t>
            </a:r>
            <a:r>
              <a:rPr lang="en-US" dirty="0" err="1"/>
              <a:t>přišli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do </a:t>
            </a:r>
            <a:r>
              <a:rPr lang="en-US" dirty="0" err="1"/>
              <a:t>ekocentra</a:t>
            </a:r>
            <a:r>
              <a:rPr lang="cs-CZ" dirty="0"/>
              <a:t>.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2D8866-04C5-3D90-9BFA-9243BCB24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960" y="1943894"/>
            <a:ext cx="548007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20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092AD-54E3-E1C3-EFD6-47AB8ED2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28600" indent="-228600" algn="ctr"/>
            <a:r>
              <a:rPr lang="en-US" kern="1200" dirty="0">
                <a:latin typeface="+mj-lt"/>
                <a:ea typeface="+mj-ea"/>
                <a:cs typeface="+mj-cs"/>
              </a:rPr>
              <a:t>Nejdřív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nám</a:t>
            </a:r>
            <a:r>
              <a:rPr lang="en-US" kern="1200" dirty="0">
                <a:latin typeface="+mj-lt"/>
                <a:ea typeface="+mj-ea"/>
                <a:cs typeface="+mj-cs"/>
              </a:rPr>
              <a:t> tam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ukázali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všechny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důležité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/>
              <a:t>věci</a:t>
            </a:r>
            <a:r>
              <a:rPr lang="en-US" dirty="0"/>
              <a:t>.</a:t>
            </a:r>
            <a:endParaRPr lang="en-US" kern="1200" dirty="0" err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04ECF8-2866-B606-787E-341486DAE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751" y="1273269"/>
            <a:ext cx="5708649" cy="42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7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445D1B-D376-7D7D-F6AC-04D3F7F43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Potom</a:t>
            </a:r>
            <a:r>
              <a:rPr lang="en-US" sz="2200" dirty="0"/>
              <a:t> </a:t>
            </a:r>
            <a:r>
              <a:rPr lang="en-US" sz="2200" dirty="0" err="1"/>
              <a:t>vybraly</a:t>
            </a:r>
            <a:r>
              <a:rPr lang="en-US" sz="2200" dirty="0"/>
              <a:t> </a:t>
            </a:r>
            <a:r>
              <a:rPr lang="en-US" sz="2200" dirty="0" err="1"/>
              <a:t>učitelky</a:t>
            </a:r>
            <a:r>
              <a:rPr lang="en-US" sz="2200" dirty="0"/>
              <a:t> 4  </a:t>
            </a:r>
            <a:r>
              <a:rPr lang="en-US" sz="2200" dirty="0" err="1"/>
              <a:t>anglicky</a:t>
            </a:r>
            <a:r>
              <a:rPr lang="en-US" sz="2200" dirty="0"/>
              <a:t> </a:t>
            </a:r>
            <a:r>
              <a:rPr lang="en-US" sz="2200" dirty="0" err="1"/>
              <a:t>mluvící</a:t>
            </a:r>
            <a:r>
              <a:rPr lang="en-US" sz="2200" dirty="0"/>
              <a:t> </a:t>
            </a:r>
            <a:r>
              <a:rPr lang="en-US" sz="2200" dirty="0" err="1"/>
              <a:t>kapitány</a:t>
            </a:r>
            <a:r>
              <a:rPr lang="en-US" sz="22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4F40CE-F87B-A21B-AF72-AC8E3407BB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05" r="-1" b="2122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1012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197D535-4851-AF78-91D3-3BC9D03B50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427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1916" y="2852381"/>
            <a:ext cx="3161940" cy="2640247"/>
          </a:xfrm>
        </p:spPr>
        <p:txBody>
          <a:bodyPr>
            <a:normAutofit/>
          </a:bodyPr>
          <a:lstStyle/>
          <a:p>
            <a:pPr algn="l"/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 kapitáni znamenali 4 stanoviště.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9123D6-7119-F43F-1DE2-372D458E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Kapitáni si potom </a:t>
            </a:r>
            <a:r>
              <a:rPr lang="cs-CZ" sz="3400"/>
              <a:t>vybrali svoje parťáky.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B190E5F-E7A5-4CAF-645D-C95B2F8B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81"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10005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173</Words>
  <Application>Microsoft Office PowerPoint</Application>
  <PresentationFormat>Širokoúhlá obrazovka</PresentationFormat>
  <Paragraphs>19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Motiv Office</vt:lpstr>
      <vt:lpstr>Cesta chleba</vt:lpstr>
      <vt:lpstr>Ráno jsme se sešli u školy a šli jsme na vlak.</vt:lpstr>
      <vt:lpstr>Jeli jsme do Malešova.</vt:lpstr>
      <vt:lpstr>A tam jsme se sešli s Monikou a Robinem.</vt:lpstr>
      <vt:lpstr>Potom jsme šli městem, potom kolem pole a lesa přišli jsme do ekocentra.</vt:lpstr>
      <vt:lpstr>Nejdřív nám tam ukázali všechny důležité věci. </vt:lpstr>
      <vt:lpstr>Prezentace aplikace PowerPoint</vt:lpstr>
      <vt:lpstr>4 kapitáni znamenali 4 stanoviště.</vt:lpstr>
      <vt:lpstr>Kapitáni si potom vybrali svoje parťáky.</vt:lpstr>
      <vt:lpstr>Každá skupina byla přiřazena k nějakému stanovišti.</vt:lpstr>
      <vt:lpstr>Na jednom stanovišti jsme podle postupu připravovali těsto,na druhém jsme šlehali máslo, na třetím jsme z předem připraveného těsta pletli pečivo, na čtvrtém jsme tvořili plakát Cesta chleba </vt:lpstr>
      <vt:lpstr>Ve vyhřáté peci jsme upekli vlastnoručně upletené pečivo.</vt:lpstr>
      <vt:lpstr>Cesta chleba</vt:lpstr>
      <vt:lpstr>Cesta chleba</vt:lpstr>
      <vt:lpstr>Cesta chleba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Zdeňková Aneta</dc:creator>
  <cp:lastModifiedBy>Zdeňková Aneta</cp:lastModifiedBy>
  <cp:revision>1</cp:revision>
  <dcterms:created xsi:type="dcterms:W3CDTF">2026-06-23T09:12:05Z</dcterms:created>
  <dcterms:modified xsi:type="dcterms:W3CDTF">2026-06-23T09:27:42Z</dcterms:modified>
</cp:coreProperties>
</file>